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1" r:id="rId5"/>
    <p:sldMasterId id="2147483652" r:id="rId6"/>
    <p:sldMasterId id="2147483653" r:id="rId7"/>
    <p:sldMasterId id="2147483658" r:id="rId8"/>
    <p:sldMasterId id="2147483687" r:id="rId9"/>
    <p:sldMasterId id="2147483716" r:id="rId10"/>
    <p:sldMasterId id="2147483745" r:id="rId11"/>
  </p:sldMasterIdLst>
  <p:notesMasterIdLst>
    <p:notesMasterId r:id="rId22"/>
  </p:notesMasterIdLst>
  <p:sldIdLst>
    <p:sldId id="260" r:id="rId12"/>
    <p:sldId id="276" r:id="rId13"/>
    <p:sldId id="278" r:id="rId14"/>
    <p:sldId id="289" r:id="rId15"/>
    <p:sldId id="280" r:id="rId16"/>
    <p:sldId id="286" r:id="rId17"/>
    <p:sldId id="282" r:id="rId18"/>
    <p:sldId id="285" r:id="rId19"/>
    <p:sldId id="288" r:id="rId20"/>
    <p:sldId id="284" r:id="rId21"/>
  </p:sldIdLst>
  <p:sldSz cx="9144000" cy="5143500" type="screen16x9"/>
  <p:notesSz cx="6858000" cy="9144000"/>
  <p:defaultTextStyle>
    <a:defPPr>
      <a:defRPr lang="en-US"/>
    </a:defPPr>
    <a:lvl1pPr marL="0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66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49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498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64" algn="l" defTabSz="914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D19535-89E7-4C64-A153-77FDF8677734}">
          <p14:sldIdLst>
            <p14:sldId id="260"/>
            <p14:sldId id="276"/>
            <p14:sldId id="278"/>
            <p14:sldId id="289"/>
          </p14:sldIdLst>
        </p14:section>
        <p14:section name="Keynote" id="{2D173BD7-DB6C-4AF4-8A75-19FEEDD6CA66}">
          <p14:sldIdLst>
            <p14:sldId id="280"/>
            <p14:sldId id="286"/>
            <p14:sldId id="282"/>
            <p14:sldId id="285"/>
          </p14:sldIdLst>
        </p14:section>
        <p14:section name="Conclusion" id="{24C1EA35-2C21-4D1D-BCB4-61C27E99BEC5}">
          <p14:sldIdLst>
            <p14:sldId id="288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0F0"/>
    <a:srgbClr val="2C75A2"/>
    <a:srgbClr val="EDF5F8"/>
    <a:srgbClr val="75A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700" autoAdjust="0"/>
  </p:normalViewPr>
  <p:slideViewPr>
    <p:cSldViewPr>
      <p:cViewPr varScale="1">
        <p:scale>
          <a:sx n="113" d="100"/>
          <a:sy n="113" d="100"/>
        </p:scale>
        <p:origin x="590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622F4-97F7-47A1-9320-884B324A9EB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563D8-F75B-49F0-A3D7-18D5E1D3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66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49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98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64" algn="l" defTabSz="9141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5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99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2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009" y="2589029"/>
            <a:ext cx="4865192" cy="1501902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1012" y="4111511"/>
            <a:ext cx="4863589" cy="644023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350" kern="120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Microsoft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20724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1426470"/>
            <a:ext cx="5144840" cy="1371145"/>
          </a:xfrm>
        </p:spPr>
        <p:txBody>
          <a:bodyPr anchor="b" anchorCtr="0"/>
          <a:lstStyle>
            <a:lvl1pPr>
              <a:defRPr kumimoji="0" lang="en-US" sz="4950" b="0" i="0" u="none" strike="noStrike" kern="1200" cap="none" spc="-90" normalizeH="0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marL="0" lvl="0" indent="0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77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6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0045" y="2054759"/>
            <a:ext cx="7686295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tx2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0044" y="1085850"/>
            <a:ext cx="7680340" cy="685572"/>
          </a:xfrm>
        </p:spPr>
        <p:txBody>
          <a:bodyPr wrap="square" anchor="b">
            <a:noAutofit/>
          </a:bodyPr>
          <a:lstStyle>
            <a:lvl1pPr marL="0" indent="0">
              <a:buNone/>
              <a:defRPr sz="495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5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389437" y="1085850"/>
            <a:ext cx="8363937" cy="388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654636" y="2253758"/>
            <a:ext cx="1800782" cy="1601660"/>
            <a:chOff x="4470400" y="2038516"/>
            <a:chExt cx="3238500" cy="2881148"/>
          </a:xfrm>
          <a:solidFill>
            <a:schemeClr val="accent2"/>
          </a:solidFill>
        </p:grpSpPr>
        <p:sp>
          <p:nvSpPr>
            <p:cNvPr id="17" name="Freeform 6"/>
            <p:cNvSpPr>
              <a:spLocks/>
            </p:cNvSpPr>
            <p:nvPr userDrawn="1"/>
          </p:nvSpPr>
          <p:spPr bwMode="black">
            <a:xfrm>
              <a:off x="4470400" y="2314576"/>
              <a:ext cx="1319213" cy="2605088"/>
            </a:xfrm>
            <a:custGeom>
              <a:avLst/>
              <a:gdLst>
                <a:gd name="T0" fmla="*/ 501 w 1663"/>
                <a:gd name="T1" fmla="*/ 0 h 3282"/>
                <a:gd name="T2" fmla="*/ 1663 w 1663"/>
                <a:gd name="T3" fmla="*/ 0 h 3282"/>
                <a:gd name="T4" fmla="*/ 1663 w 1663"/>
                <a:gd name="T5" fmla="*/ 1694 h 3282"/>
                <a:gd name="T6" fmla="*/ 1385 w 1663"/>
                <a:gd name="T7" fmla="*/ 1694 h 3282"/>
                <a:gd name="T8" fmla="*/ 1396 w 1663"/>
                <a:gd name="T9" fmla="*/ 3282 h 3282"/>
                <a:gd name="T10" fmla="*/ 0 w 1663"/>
                <a:gd name="T11" fmla="*/ 3282 h 3282"/>
                <a:gd name="T12" fmla="*/ 0 w 1663"/>
                <a:gd name="T13" fmla="*/ 2067 h 3282"/>
                <a:gd name="T14" fmla="*/ 501 w 1663"/>
                <a:gd name="T15" fmla="*/ 0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3" h="3282">
                  <a:moveTo>
                    <a:pt x="501" y="0"/>
                  </a:moveTo>
                  <a:lnTo>
                    <a:pt x="1663" y="0"/>
                  </a:lnTo>
                  <a:lnTo>
                    <a:pt x="1663" y="1694"/>
                  </a:lnTo>
                  <a:lnTo>
                    <a:pt x="1385" y="1694"/>
                  </a:lnTo>
                  <a:lnTo>
                    <a:pt x="1396" y="3282"/>
                  </a:lnTo>
                  <a:lnTo>
                    <a:pt x="0" y="3282"/>
                  </a:lnTo>
                  <a:lnTo>
                    <a:pt x="0" y="2067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6381750" y="2314576"/>
              <a:ext cx="1327150" cy="2605088"/>
            </a:xfrm>
            <a:custGeom>
              <a:avLst/>
              <a:gdLst>
                <a:gd name="T0" fmla="*/ 0 w 1673"/>
                <a:gd name="T1" fmla="*/ 0 h 3282"/>
                <a:gd name="T2" fmla="*/ 1169 w 1673"/>
                <a:gd name="T3" fmla="*/ 0 h 3282"/>
                <a:gd name="T4" fmla="*/ 1673 w 1673"/>
                <a:gd name="T5" fmla="*/ 2067 h 3282"/>
                <a:gd name="T6" fmla="*/ 1673 w 1673"/>
                <a:gd name="T7" fmla="*/ 3282 h 3282"/>
                <a:gd name="T8" fmla="*/ 268 w 1673"/>
                <a:gd name="T9" fmla="*/ 3282 h 3282"/>
                <a:gd name="T10" fmla="*/ 279 w 1673"/>
                <a:gd name="T11" fmla="*/ 1694 h 3282"/>
                <a:gd name="T12" fmla="*/ 0 w 1673"/>
                <a:gd name="T13" fmla="*/ 1694 h 3282"/>
                <a:gd name="T14" fmla="*/ 0 w 1673"/>
                <a:gd name="T15" fmla="*/ 0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3" h="3282">
                  <a:moveTo>
                    <a:pt x="0" y="0"/>
                  </a:moveTo>
                  <a:lnTo>
                    <a:pt x="1169" y="0"/>
                  </a:lnTo>
                  <a:lnTo>
                    <a:pt x="1673" y="2067"/>
                  </a:lnTo>
                  <a:lnTo>
                    <a:pt x="1673" y="3282"/>
                  </a:lnTo>
                  <a:lnTo>
                    <a:pt x="268" y="3282"/>
                  </a:lnTo>
                  <a:lnTo>
                    <a:pt x="279" y="1694"/>
                  </a:lnTo>
                  <a:lnTo>
                    <a:pt x="0" y="1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 userDrawn="1"/>
          </p:nvSpPr>
          <p:spPr bwMode="black">
            <a:xfrm>
              <a:off x="5916613" y="2314578"/>
              <a:ext cx="338138" cy="111839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 userDrawn="1"/>
          </p:nvSpPr>
          <p:spPr bwMode="black">
            <a:xfrm>
              <a:off x="5172076" y="2038516"/>
              <a:ext cx="617538" cy="2365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black">
            <a:xfrm>
              <a:off x="6381750" y="2038516"/>
              <a:ext cx="617538" cy="2365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2"/>
              <a:endParaRPr lang="en-US" sz="1350">
                <a:solidFill>
                  <a:srgbClr val="5F5F5F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06719" y="2540846"/>
            <a:ext cx="5213438" cy="980781"/>
          </a:xfrm>
        </p:spPr>
        <p:txBody>
          <a:bodyPr vert="horz" wrap="square" lIns="182880" tIns="182880" rIns="0" bIns="0" rtlCol="0" anchor="ctr" anchorCtr="0">
            <a:spAutoFit/>
          </a:bodyPr>
          <a:lstStyle>
            <a:lvl1pPr marL="431006" indent="-428625">
              <a:buNone/>
              <a:defRPr lang="en-US" sz="3300" spc="-75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259556" indent="-257175">
              <a:buNone/>
              <a:defRPr lang="en-US" spc="-38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2381" lvl="0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 smtClean="0"/>
              <a:t>Click to edit Master text styles</a:t>
            </a:r>
          </a:p>
          <a:p>
            <a:pPr marL="2381" lvl="1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 smtClean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1008" y="171456"/>
            <a:ext cx="8362080" cy="560923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4050" b="0" cap="none" spc="-75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5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000">
                <a:solidFill>
                  <a:schemeClr val="tx1">
                    <a:alpha val="99000"/>
                  </a:schemeClr>
                </a:solidFill>
              </a:defRPr>
            </a:lvl1pPr>
            <a:lvl2pPr marL="2131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8144" indent="0">
              <a:buFont typeface="Wingdings" pitchFamily="2" charset="2"/>
              <a:buNone/>
              <a:tabLst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3pPr>
            <a:lvl4pPr marL="556022" indent="0">
              <a:buFont typeface="Wingdings" pitchFamily="2" charset="2"/>
              <a:buNone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4pPr>
            <a:lvl5pPr marL="685800" indent="0">
              <a:buFont typeface="Wingdings" pitchFamily="2" charset="2"/>
              <a:buNone/>
              <a:tabLst/>
              <a:defRPr>
                <a:solidFill>
                  <a:schemeClr val="tx1">
                    <a:alpha val="99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79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2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3831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2900" indent="0">
              <a:buNone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20304" indent="0">
              <a:buNone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81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3831" indent="0">
              <a:buNone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2900" indent="0">
              <a:buNone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20304" indent="0">
              <a:buNone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8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0627" y="1085856"/>
            <a:ext cx="4047274" cy="1763560"/>
          </a:xfrm>
        </p:spPr>
        <p:txBody>
          <a:bodyPr>
            <a:spAutoFit/>
          </a:bodyPr>
          <a:lstStyle>
            <a:lvl1pPr marL="219075" indent="-219075">
              <a:spcBef>
                <a:spcPts val="900"/>
              </a:spcBef>
              <a:buClr>
                <a:schemeClr val="tx1"/>
              </a:buClr>
              <a:buFont typeface="Wingdings" pitchFamily="2" charset="2"/>
              <a:buChar char=""/>
              <a:defRPr/>
            </a:lvl1pPr>
            <a:lvl2pPr marL="390525" indent="-171450">
              <a:defRPr sz="1500"/>
            </a:lvl2pPr>
            <a:lvl3pPr marL="514350" indent="-123825">
              <a:tabLst/>
              <a:defRPr sz="1500"/>
            </a:lvl3pPr>
            <a:lvl4pPr marL="647700" indent="-133350">
              <a:defRPr/>
            </a:lvl4pPr>
            <a:lvl5pPr marL="771525" indent="-123825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709673" y="1085857"/>
            <a:ext cx="4047274" cy="1763560"/>
          </a:xfrm>
        </p:spPr>
        <p:txBody>
          <a:bodyPr>
            <a:spAutoFit/>
          </a:bodyPr>
          <a:lstStyle>
            <a:lvl1pPr marL="254794" indent="-254794">
              <a:spcBef>
                <a:spcPts val="900"/>
              </a:spcBef>
              <a:buFont typeface="Wingdings" pitchFamily="2" charset="2"/>
              <a:buChar char=""/>
              <a:defRPr lang="en-US" sz="27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76250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7700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525" indent="-257175"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4875" indent="-257175"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075" marR="0" lvl="0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19075" marR="0" lvl="1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19075" marR="0" lvl="2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19075" marR="0" lvl="3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19075" marR="0" lvl="4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0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1500411"/>
          </a:xfrm>
        </p:spPr>
        <p:txBody>
          <a:bodyPr/>
          <a:lstStyle>
            <a:lvl1pPr marL="255985" indent="-255985">
              <a:lnSpc>
                <a:spcPct val="90000"/>
              </a:lnSpc>
              <a:buSzPct val="80000"/>
              <a:buFont typeface="Arial" pitchFamily="34" charset="0"/>
              <a:buChar char="•"/>
              <a:defRPr sz="2400"/>
            </a:lvl1pPr>
            <a:lvl2pPr marL="470297" indent="-214313">
              <a:lnSpc>
                <a:spcPct val="90000"/>
              </a:lnSpc>
              <a:buSzPct val="80000"/>
              <a:buFont typeface="Arial" pitchFamily="34" charset="0"/>
              <a:buChar char="•"/>
              <a:defRPr sz="2100"/>
            </a:lvl2pPr>
            <a:lvl3pPr marL="685800" indent="-215504">
              <a:lnSpc>
                <a:spcPct val="90000"/>
              </a:lnSpc>
              <a:buSzPct val="80000"/>
              <a:buFont typeface="Arial" pitchFamily="34" charset="0"/>
              <a:buChar char="•"/>
              <a:defRPr sz="1800"/>
            </a:lvl3pPr>
            <a:lvl4pPr marL="1284685" indent="-169069">
              <a:lnSpc>
                <a:spcPct val="90000"/>
              </a:lnSpc>
              <a:buSzPct val="80000"/>
              <a:buFont typeface="Arial" pitchFamily="34" charset="0"/>
              <a:buChar char="•"/>
              <a:defRPr sz="1500"/>
            </a:lvl4pPr>
            <a:lvl5pPr marL="1458516" indent="-173831">
              <a:lnSpc>
                <a:spcPct val="90000"/>
              </a:lnSpc>
              <a:buSzPct val="80000"/>
              <a:buFont typeface="Arial" pitchFamily="34" charset="0"/>
              <a:buChar char="•"/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2" y="1085851"/>
            <a:ext cx="4115872" cy="1500411"/>
          </a:xfrm>
        </p:spPr>
        <p:txBody>
          <a:bodyPr/>
          <a:lstStyle>
            <a:lvl1pPr marL="342900" indent="-3429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98885" indent="-3429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1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7472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8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2791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1860" indent="-257175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55985" marR="0" lvl="0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Click to edit Master text styles</a:t>
            </a:r>
          </a:p>
          <a:p>
            <a:pPr marL="255985" marR="0" lvl="1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Second level</a:t>
            </a:r>
          </a:p>
          <a:p>
            <a:pPr marL="255985" marR="0" lvl="2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Third level</a:t>
            </a:r>
          </a:p>
          <a:p>
            <a:pPr marL="255985" marR="0" lvl="3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Fourth level</a:t>
            </a:r>
          </a:p>
          <a:p>
            <a:pPr marL="255985" marR="0" lvl="4" indent="-25598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70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85853"/>
            <a:ext cx="4115872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latin typeface="Segoe UI Light" pitchFamily="34" charset="0"/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700097"/>
            <a:ext cx="4114800" cy="1458861"/>
          </a:xfrm>
        </p:spPr>
        <p:txBody>
          <a:bodyPr/>
          <a:lstStyle>
            <a:lvl1pPr marL="302419" indent="-302419">
              <a:buSzPct val="80000"/>
              <a:buFont typeface="Arial" pitchFamily="34" charset="0"/>
              <a:buChar char="•"/>
              <a:defRPr sz="2100"/>
            </a:lvl1pPr>
            <a:lvl2pPr marL="558404" indent="-241697">
              <a:buSzPct val="80000"/>
              <a:buFont typeface="Arial" pitchFamily="34" charset="0"/>
              <a:buChar char="•"/>
              <a:defRPr sz="2100"/>
            </a:lvl2pPr>
            <a:lvl3pPr marL="770335" indent="-211931" defTabSz="772716">
              <a:buSzPct val="80000"/>
              <a:buFont typeface="Arial" pitchFamily="34" charset="0"/>
              <a:buChar char="•"/>
              <a:defRPr sz="1800"/>
            </a:lvl3pPr>
            <a:lvl4pPr marL="988219" indent="-215504">
              <a:buSzPct val="80000"/>
              <a:buFont typeface="Arial" pitchFamily="34" charset="0"/>
              <a:buChar char="•"/>
              <a:defRPr sz="1500"/>
            </a:lvl4pPr>
            <a:lvl5pPr marL="1156097" indent="-167879">
              <a:buSzPct val="80000"/>
              <a:buFont typeface="Arial" pitchFamily="34" charset="0"/>
              <a:buChar char="•"/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2" y="1085853"/>
            <a:ext cx="4115872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latin typeface="Segoe UI Light" pitchFamily="34" charset="0"/>
              </a:defRPr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2" y="1700097"/>
            <a:ext cx="4115872" cy="1458861"/>
          </a:xfrm>
        </p:spPr>
        <p:txBody>
          <a:bodyPr/>
          <a:lstStyle>
            <a:lvl1pPr marL="222241" indent="-222241">
              <a:buSzPct val="80000"/>
              <a:buFont typeface="Arial" pitchFamily="34" charset="0"/>
              <a:buChar char="•"/>
              <a:defRPr lang="en-US" sz="21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900" indent="-342900">
              <a:buSzPct val="80000"/>
              <a:buFont typeface="Arial" pitchFamily="34" charset="0"/>
              <a:buChar char="•"/>
              <a:defRPr lang="en-US" sz="21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3881" indent="-257175">
              <a:buSzPct val="80000"/>
              <a:buFont typeface="Arial" pitchFamily="34" charset="0"/>
              <a:buChar char="•"/>
              <a:defRPr lang="en-US" sz="18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9890" indent="-257175">
              <a:buSzPct val="80000"/>
              <a:buFont typeface="Arial" pitchFamily="34" charset="0"/>
              <a:buChar char="•"/>
              <a:defRPr lang="en-US" sz="15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15579" indent="-257175">
              <a:buSzPct val="80000"/>
              <a:buFont typeface="Arial" pitchFamily="34" charset="0"/>
              <a:buChar char="•"/>
              <a:defRPr lang="en-US" sz="15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029890" indent="-257175">
              <a:defRPr sz="1200"/>
            </a:lvl6pPr>
            <a:lvl7pPr marL="1202531" indent="-214313"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02419" lvl="0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Click to edit Master text styles</a:t>
            </a:r>
          </a:p>
          <a:p>
            <a:pPr marL="302419" lvl="1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Second level</a:t>
            </a:r>
          </a:p>
          <a:p>
            <a:pPr marL="302419" lvl="2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Third level</a:t>
            </a:r>
          </a:p>
          <a:p>
            <a:pPr marL="302419" lvl="3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Fourth level</a:t>
            </a:r>
          </a:p>
          <a:p>
            <a:pPr marL="302419" lvl="4" indent="-30241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60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2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2"/>
            <a:ext cx="4707398" cy="1344829"/>
          </a:xfrm>
          <a:noFill/>
        </p:spPr>
        <p:txBody>
          <a:bodyPr vert="horz" wrap="square" lIns="107535" tIns="67211" rIns="107535" bIns="67211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6"/>
            <a:ext cx="4047274" cy="18466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tx2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/>
            </a:lvl2pPr>
            <a:lvl3pPr marL="175022" indent="0">
              <a:buNone/>
              <a:defRPr sz="1500"/>
            </a:lvl3pPr>
            <a:lvl4pPr marL="342900" indent="0">
              <a:buNone/>
              <a:defRPr sz="1500"/>
            </a:lvl4pPr>
            <a:lvl5pPr marL="520304" indent="0">
              <a:buNone/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3" y="1085856"/>
            <a:ext cx="4047274" cy="1846659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tx2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42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6"/>
            <a:ext cx="4047274" cy="18466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2pPr>
            <a:lvl3pPr marL="175022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3pPr>
            <a:lvl4pPr marL="342900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4pPr>
            <a:lvl5pPr marL="520304" indent="0">
              <a:buNone/>
              <a:defRPr sz="1500">
                <a:solidFill>
                  <a:schemeClr val="tx1">
                    <a:alpha val="99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3" y="1085856"/>
            <a:ext cx="4047274" cy="1846659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tx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0" baseline="0" dirty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55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75" baseline="0" dirty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12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901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 bwMode="auto"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0" y="0"/>
                </a:moveTo>
                <a:lnTo>
                  <a:pt x="1" y="0"/>
                </a:lnTo>
                <a:lnTo>
                  <a:pt x="308345" y="0"/>
                </a:lnTo>
                <a:lnTo>
                  <a:pt x="12188825" y="0"/>
                </a:lnTo>
                <a:lnTo>
                  <a:pt x="12188825" y="1447800"/>
                </a:lnTo>
                <a:lnTo>
                  <a:pt x="308345" y="1447800"/>
                </a:lnTo>
                <a:lnTo>
                  <a:pt x="308345" y="6858000"/>
                </a:lnTo>
                <a:lnTo>
                  <a:pt x="1" y="6858000"/>
                </a:lnTo>
                <a:lnTo>
                  <a:pt x="1" y="1447800"/>
                </a:lnTo>
                <a:lnTo>
                  <a:pt x="0" y="1447800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1" y="1287024"/>
            <a:ext cx="8366320" cy="1491178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7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8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7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5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EN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527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6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488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25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70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4679163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60402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2381" indent="0">
              <a:spcBef>
                <a:spcPts val="0"/>
              </a:spcBef>
              <a:spcAft>
                <a:spcPts val="675"/>
              </a:spcAft>
              <a:buSzPct val="80000"/>
              <a:buFont typeface="Arial" pitchFamily="34" charset="0"/>
              <a:buNone/>
              <a:defRPr sz="3000" spc="-75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2381" indent="0">
              <a:spcBef>
                <a:spcPts val="0"/>
              </a:spcBef>
              <a:buSzPct val="80000"/>
              <a:buFont typeface="Arial" pitchFamily="34" charset="0"/>
              <a:buNone/>
              <a:defRPr sz="1500" spc="-38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944166" indent="-30241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203722" indent="-25955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456135" indent="-2524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6693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6"/>
            <a:ext cx="8363938" cy="560923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2381" indent="0">
              <a:spcBef>
                <a:spcPts val="0"/>
              </a:spcBef>
              <a:spcAft>
                <a:spcPts val="675"/>
              </a:spcAft>
              <a:buSzPct val="80000"/>
              <a:buFont typeface="Arial" pitchFamily="34" charset="0"/>
              <a:buNone/>
              <a:defRPr sz="3000" spc="-75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2381" indent="0">
              <a:spcBef>
                <a:spcPts val="0"/>
              </a:spcBef>
              <a:buSzPct val="80000"/>
              <a:buFont typeface="Arial" pitchFamily="34" charset="0"/>
              <a:buNone/>
              <a:defRPr sz="1500" spc="-38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944166" indent="-30241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203722" indent="-25955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456135" indent="-2524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12512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1009" y="2600757"/>
            <a:ext cx="8022140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00" b="0" i="0" u="none" strike="noStrike" kern="1200" cap="none" spc="-90" normalizeH="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72" y="4825388"/>
            <a:ext cx="897513" cy="10358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7"/>
            <a:ext cx="9144000" cy="3428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7"/>
            <a:ext cx="9144000" cy="3428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6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8519058" y="-6208"/>
            <a:ext cx="634666" cy="626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01741" y="-6207"/>
            <a:ext cx="1249882" cy="6260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84420" y="-6207"/>
            <a:ext cx="1249882" cy="6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56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2" y="2906789"/>
            <a:ext cx="5378549" cy="1345996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60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- NORTH_AMERICA_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chEd Logo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9698" y="4018548"/>
            <a:ext cx="480978" cy="24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209" y="4572378"/>
            <a:ext cx="739442" cy="571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01" y="2230292"/>
            <a:ext cx="2070691" cy="2032514"/>
          </a:xfrm>
          <a:prstGeom prst="rect">
            <a:avLst/>
          </a:prstGeom>
        </p:spPr>
      </p:pic>
      <p:pic>
        <p:nvPicPr>
          <p:cNvPr id="10" name="Picture 2" descr="C:\Users\Justin\Desktop\_Work_in_Progress\_MS\1530\toolbox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27" y="3499985"/>
            <a:ext cx="728251" cy="6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5" y="1062484"/>
            <a:ext cx="2692964" cy="1034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75" y="4683824"/>
            <a:ext cx="1467261" cy="348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18" y="3414335"/>
            <a:ext cx="2004218" cy="827933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841313" y="4736972"/>
            <a:ext cx="220957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2"/>
            <a:r>
              <a:rPr lang="en-US" sz="1500" b="1" spc="-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LEARN</a:t>
            </a:r>
            <a:r>
              <a:rPr lang="en-US" sz="1500" spc="-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715" y="4599306"/>
            <a:ext cx="1108831" cy="544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423" y="3347287"/>
            <a:ext cx="835699" cy="9882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6525" y="2146711"/>
            <a:ext cx="789307" cy="9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3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2902" y="233172"/>
            <a:ext cx="8458200" cy="685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3998" spc="-150" baseline="0">
                <a:solidFill>
                  <a:schemeClr val="tx2"/>
                </a:solidFill>
                <a:latin typeface="Segoe WP Semi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5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8"/>
            <a:ext cx="7394337" cy="2023491"/>
          </a:xfrm>
          <a:noFill/>
        </p:spPr>
        <p:txBody>
          <a:bodyPr tIns="67211" bIns="67211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1" y="2907960"/>
            <a:ext cx="7395505" cy="1345411"/>
          </a:xfrm>
          <a:noFill/>
        </p:spPr>
        <p:txBody>
          <a:bodyPr lIns="134419" tIns="107535" rIns="134419" bIns="107535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159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8"/>
            <a:ext cx="7394337" cy="2023491"/>
          </a:xfrm>
          <a:noFill/>
        </p:spPr>
        <p:txBody>
          <a:bodyPr tIns="67211" bIns="67211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8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7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31"/>
            <a:ext cx="8740142" cy="1347163"/>
          </a:xfrm>
          <a:noFill/>
        </p:spPr>
        <p:txBody>
          <a:bodyPr tIns="67211" bIns="67211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6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23" indent="0">
              <a:buNone/>
              <a:defRPr/>
            </a:lvl3pPr>
            <a:lvl4pPr marL="336047" indent="0">
              <a:buNone/>
              <a:defRPr/>
            </a:lvl4pPr>
            <a:lvl5pPr marL="50407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3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23" indent="0">
              <a:buNone/>
              <a:defRPr/>
            </a:lvl3pPr>
            <a:lvl4pPr marL="336047" indent="0">
              <a:buNone/>
              <a:defRPr/>
            </a:lvl4pPr>
            <a:lvl5pPr marL="50407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5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56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60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02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801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3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357" indent="0">
              <a:buNone/>
              <a:tabLst/>
              <a:defRPr sz="1500"/>
            </a:lvl3pPr>
            <a:lvl4pPr marL="338381" indent="0">
              <a:buNone/>
              <a:defRPr/>
            </a:lvl4pPr>
            <a:lvl5pPr marL="50407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27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3721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891884"/>
            <a:ext cx="4033911" cy="1864933"/>
          </a:xfrm>
        </p:spPr>
        <p:txBody>
          <a:bodyPr wrap="square">
            <a:spAutoFit/>
          </a:bodyPr>
          <a:lstStyle>
            <a:lvl1pPr marL="211197" indent="-211197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413" indent="-171401">
              <a:defRPr sz="1800"/>
            </a:lvl2pPr>
            <a:lvl3pPr marL="514203" indent="-123790">
              <a:tabLst/>
              <a:defRPr sz="1500"/>
            </a:lvl3pPr>
            <a:lvl4pPr marL="647514" indent="-133312">
              <a:defRPr/>
            </a:lvl4pPr>
            <a:lvl5pPr marL="771304" indent="-12379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0782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729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14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191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922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67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2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7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4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543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4"/>
            <a:ext cx="8740142" cy="1816227"/>
          </a:xfrm>
          <a:prstGeom prst="rect">
            <a:avLst/>
          </a:prstGeom>
        </p:spPr>
        <p:txBody>
          <a:bodyPr/>
          <a:lstStyle>
            <a:lvl1pPr marL="213531" indent="-213531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059" indent="-206529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590" indent="-213531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614" indent="-168023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637" indent="-168023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8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63" tIns="57132" rIns="114263" bIns="57132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5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6723140" cy="1344245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3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3"/>
            <a:ext cx="4707398" cy="1342493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4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0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0"/>
            <a:ext cx="4707398" cy="1344829"/>
          </a:xfrm>
          <a:noFill/>
        </p:spPr>
        <p:txBody>
          <a:bodyPr vert="horz" wrap="square" lIns="107563" tIns="67227" rIns="107563" bIns="67227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975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0" y="2906789"/>
            <a:ext cx="5378549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58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3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34453" tIns="107563" rIns="134453" bIns="10756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57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37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2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99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33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2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33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2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1400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6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7016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9338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30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76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190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26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359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9" tIns="34289" rIns="3428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86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60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2908933"/>
            <a:ext cx="6723140" cy="1344245"/>
          </a:xfrm>
          <a:noFill/>
        </p:spPr>
        <p:txBody>
          <a:bodyPr lIns="107535" tIns="80651" rIns="107535" bIns="8065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2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16227"/>
          </a:xfrm>
          <a:prstGeom prst="rect">
            <a:avLst/>
          </a:prstGeom>
        </p:spPr>
        <p:txBody>
          <a:bodyPr/>
          <a:lstStyle>
            <a:lvl1pPr marL="213585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67" indent="-206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52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19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885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92" tIns="57146" rIns="114292" bIns="57146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74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7394106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7395458" cy="1351077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3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29" y="1563129"/>
            <a:ext cx="6723186" cy="2689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6723140" cy="1344245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55400" y="352808"/>
            <a:ext cx="1141803" cy="2446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3"/>
            <a:ext cx="4707398" cy="1342493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3"/>
            <a:ext cx="5379716" cy="1342493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" y="0"/>
            <a:ext cx="9142702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3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63" tIns="67227" rIns="107563" bIns="67227" anchor="t" anchorCtr="0"/>
          <a:lstStyle>
            <a:lvl1pPr>
              <a:defRPr sz="40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02121"/>
            <a:ext cx="5379716" cy="1344828"/>
          </a:xfrm>
          <a:noFill/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9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" y="0"/>
            <a:ext cx="9143352" cy="514386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30" y="1563140"/>
            <a:ext cx="4706230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3140"/>
            <a:ext cx="4707398" cy="1344829"/>
          </a:xfrm>
          <a:noFill/>
        </p:spPr>
        <p:txBody>
          <a:bodyPr vert="horz" wrap="square" lIns="107563" tIns="67227" rIns="107563" bIns="67227" rtlCol="0" anchor="t" anchorCtr="0">
            <a:noAutofit/>
          </a:bodyPr>
          <a:lstStyle>
            <a:lvl1pPr>
              <a:defRPr lang="en-US" sz="4400" spc="-74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30" y="2907968"/>
            <a:ext cx="4706230" cy="1344828"/>
          </a:xfrm>
        </p:spPr>
        <p:txBody>
          <a:bodyPr tIns="80672" bIns="80672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39" y="4546325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-1"/>
            <a:ext cx="9142704" cy="514350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01976" y="1563140"/>
            <a:ext cx="5378549" cy="26896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29" y="1563129"/>
            <a:ext cx="5378549" cy="1344828"/>
          </a:xfrm>
          <a:noFill/>
        </p:spPr>
        <p:txBody>
          <a:bodyPr lIns="107563" tIns="67227" rIns="107563" bIns="67227" anchor="t" anchorCtr="0"/>
          <a:lstStyle>
            <a:lvl1pPr>
              <a:defRPr sz="4400" spc="-74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01930" y="2906789"/>
            <a:ext cx="5378549" cy="1345996"/>
          </a:xfrm>
          <a:noFill/>
        </p:spPr>
        <p:txBody>
          <a:bodyPr lIns="107563" tIns="80672" rIns="107563" bIns="80672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665758" y="4539667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34453" tIns="107563" rIns="134453" bIns="10756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503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0448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1977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1977" y="2910295"/>
            <a:ext cx="5379716" cy="1342493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12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890733"/>
            <a:ext cx="7395458" cy="201722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67227" bIns="67227" anchor="t" anchorCtr="0"/>
          <a:lstStyle>
            <a:lvl1pPr>
              <a:defRPr sz="53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89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5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1347163"/>
          </a:xfrm>
          <a:noFill/>
        </p:spPr>
        <p:txBody>
          <a:bodyPr tIns="67227" bIns="67227" anchor="t" anchorCtr="0"/>
          <a:lstStyle>
            <a:lvl1pPr>
              <a:defRPr sz="650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5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08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500"/>
            </a:lvl2pPr>
            <a:lvl3pPr marL="168067" indent="0">
              <a:buNone/>
              <a:defRPr/>
            </a:lvl3pPr>
            <a:lvl4pPr marL="336133" indent="0">
              <a:buNone/>
              <a:defRPr/>
            </a:lvl4pPr>
            <a:lvl5pPr marL="5042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02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615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86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98994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1514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500"/>
            </a:lvl2pPr>
            <a:lvl3pPr marL="170401" indent="0">
              <a:buNone/>
              <a:tabLst/>
              <a:defRPr sz="1500"/>
            </a:lvl3pPr>
            <a:lvl4pPr marL="338468" indent="0">
              <a:buNone/>
              <a:defRPr/>
            </a:lvl4pPr>
            <a:lvl5pPr marL="5042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47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9144000" cy="51434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30" y="1563129"/>
            <a:ext cx="4706230" cy="2689656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4707398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00762" y="2910295"/>
            <a:ext cx="4707398" cy="1342493"/>
          </a:xfrm>
          <a:noFill/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323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933"/>
          </a:xfrm>
        </p:spPr>
        <p:txBody>
          <a:bodyPr wrap="square">
            <a:spAutoFit/>
          </a:bodyPr>
          <a:lstStyle>
            <a:lvl1pPr marL="211251" indent="-211251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13" indent="-171445">
              <a:defRPr sz="1800"/>
            </a:lvl2pPr>
            <a:lvl3pPr marL="514335" indent="-123822">
              <a:tabLst/>
              <a:defRPr sz="1500"/>
            </a:lvl3pPr>
            <a:lvl4pPr marL="647680" indent="-133346">
              <a:defRPr/>
            </a:lvl4pPr>
            <a:lvl5pPr marL="771502" indent="-12382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9510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60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907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429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524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83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9" tIns="34289" rIns="3428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3" fontAlgn="base">
              <a:spcBef>
                <a:spcPct val="0"/>
              </a:spcBef>
              <a:spcAft>
                <a:spcPct val="0"/>
              </a:spcAft>
            </a:pPr>
            <a:endParaRPr lang="en-US" sz="1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46773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7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86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1534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16227"/>
          </a:xfrm>
          <a:prstGeom prst="rect">
            <a:avLst/>
          </a:prstGeom>
        </p:spPr>
        <p:txBody>
          <a:bodyPr/>
          <a:lstStyle>
            <a:lvl1pPr marL="213585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67" indent="-206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52" indent="-213585">
              <a:buClr>
                <a:schemeClr val="tx1"/>
              </a:buClr>
              <a:buSzPct val="90000"/>
              <a:buFont typeface="Arial" pitchFamily="34" charset="0"/>
              <a:buChar char="•"/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19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885" indent="-168067">
              <a:buClr>
                <a:schemeClr val="tx1"/>
              </a:buClr>
              <a:buSzPct val="90000"/>
              <a:buFont typeface="Arial" pitchFamily="34" charset="0"/>
              <a:buChar char="•"/>
              <a:defRPr sz="1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292" tIns="57146" rIns="114292" bIns="57146" anchor="b" anchorCtr="0">
            <a:noAutofit/>
          </a:bodyPr>
          <a:lstStyle>
            <a:lvl1pPr algn="r">
              <a:buFont typeface="Arial" pitchFamily="34" charset="0"/>
              <a:buNone/>
              <a:defRPr sz="2700" spc="-3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83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30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" y="0"/>
            <a:ext cx="9142703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01929" y="1563129"/>
            <a:ext cx="5378549" cy="268965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19" tIns="107535" rIns="134419" bIns="107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00762" y="1561851"/>
            <a:ext cx="5379716" cy="1346106"/>
          </a:xfrm>
          <a:noFill/>
        </p:spPr>
        <p:txBody>
          <a:bodyPr lIns="107535" tIns="67211" rIns="107535" bIns="67211" anchor="t" anchorCtr="0"/>
          <a:lstStyle>
            <a:lvl1pPr>
              <a:defRPr sz="4400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00762" y="2910295"/>
            <a:ext cx="5379716" cy="1342493"/>
          </a:xfrm>
        </p:spPr>
        <p:txBody>
          <a:bodyPr tIns="80651" bIns="80651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441" y="4546066"/>
            <a:ext cx="1141803" cy="2446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30" y="218301"/>
            <a:ext cx="1344637" cy="13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Tokyo, Japa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7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Sydney, Australi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2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Toronto, Canad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94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London, United Kingdom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89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Buenos Aires, Argentin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Auckland, New Zealan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29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Chennai, Indi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23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Sao Paulo, Brazi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Paris, Franc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3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 - Frankfurt, Germany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16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8D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5A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9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629152"/>
            <a:ext cx="1123950" cy="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1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0" indent="-285677" algn="l" defTabSz="9141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07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90" indent="-228542" algn="l" defTabSz="9141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73" indent="-228542" algn="l" defTabSz="9141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5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2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6" indent="-228542" algn="l" defTabSz="9141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4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5"/>
            <a:ext cx="8741880" cy="674749"/>
          </a:xfrm>
          <a:prstGeom prst="rect">
            <a:avLst/>
          </a:prstGeom>
        </p:spPr>
        <p:txBody>
          <a:bodyPr vert="horz" wrap="square" lIns="107535" tIns="67211" rIns="107535" bIns="67211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5"/>
            <a:ext cx="8740140" cy="1539023"/>
          </a:xfrm>
          <a:prstGeom prst="rect">
            <a:avLst/>
          </a:prstGeom>
        </p:spPr>
        <p:txBody>
          <a:bodyPr vert="horz" wrap="square" lIns="107535" tIns="67211" rIns="107535" bIns="67211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3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576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035" marR="0" indent="-252035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394" marR="0" indent="-177358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084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106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131" marR="0" indent="-168023" algn="l" defTabSz="68557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334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4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2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1" indent="-171394" algn="l" defTabSz="68557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6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5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2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2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29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518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6" algn="l" defTabSz="68557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07563" tIns="67227" rIns="107563" bIns="67227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39023"/>
          </a:xfrm>
          <a:prstGeom prst="rect">
            <a:avLst/>
          </a:prstGeom>
        </p:spPr>
        <p:txBody>
          <a:bodyPr vert="horz" wrap="square" lIns="107563" tIns="67227" rIns="107563" bIns="67227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3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5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0" marR="0" indent="-252100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04" marR="0" indent="-177404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34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00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67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1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94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0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4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4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1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5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0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07563" tIns="67227" rIns="107563" bIns="67227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39023"/>
          </a:xfrm>
          <a:prstGeom prst="rect">
            <a:avLst/>
          </a:prstGeom>
        </p:spPr>
        <p:txBody>
          <a:bodyPr vert="horz" wrap="square" lIns="107563" tIns="67227" rIns="107563" bIns="67227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7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5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0" marR="0" indent="-252100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04" marR="0" indent="-177404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34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00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67" marR="0" indent="-168067" algn="l" defTabSz="68575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1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94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0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47" indent="-171438" algn="l" defTabSz="68575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4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1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56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2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08" algn="l" defTabSz="68575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5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5"/>
            <a:ext cx="8366320" cy="15419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3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4050" b="0" kern="1200" cap="none" spc="-75" baseline="0" dirty="0" smtClean="0">
          <a:ln w="3175">
            <a:noFill/>
          </a:ln>
          <a:solidFill>
            <a:schemeClr val="tx1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794" marR="0" indent="-254794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tx1">
              <a:alpha val="99000"/>
            </a:schemeClr>
          </a:solidFill>
          <a:latin typeface="+mj-lt"/>
          <a:ea typeface="+mn-ea"/>
          <a:cs typeface="+mn-cs"/>
        </a:defRPr>
      </a:lvl1pPr>
      <a:lvl2pPr marL="429816" marR="0" indent="-175022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2pPr>
      <a:lvl3pPr marL="5988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885" algn="l"/>
        </a:tabLst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3pPr>
      <a:lvl4pPr marL="772716" marR="0" indent="-173831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4pPr>
      <a:lvl5pPr marL="9417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785" algn="l"/>
        </a:tabLst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1.xml"/><Relationship Id="rId4" Type="http://schemas.openxmlformats.org/officeDocument/2006/relationships/hyperlink" Target="http://aka.ms/FullstackVancouverEv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07" y="742950"/>
            <a:ext cx="896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FullStack</a:t>
            </a:r>
            <a:r>
              <a:rPr lang="en-US" sz="6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Camp 2015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Presented by Microsoft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971586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Get </a:t>
            </a:r>
            <a:r>
              <a:rPr lang="en-US" sz="54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5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tarted!</a:t>
            </a:r>
            <a:endParaRPr lang="en-US" sz="5400" dirty="0">
              <a:solidFill>
                <a:prstClr val="black">
                  <a:lumMod val="50000"/>
                  <a:lumOff val="50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2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Your Instructors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605847" y="1216972"/>
            <a:ext cx="6146438" cy="3805301"/>
          </a:xfrm>
          <a:prstGeom prst="rect">
            <a:avLst/>
          </a:prstGeom>
        </p:spPr>
        <p:txBody>
          <a:bodyPr>
            <a:norm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2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300" b="1" dirty="0" smtClean="0">
                <a:latin typeface="Segoe UI Light"/>
              </a:rPr>
              <a:t>Rami Sayar</a:t>
            </a:r>
            <a:endParaRPr lang="en-CA" sz="3300" b="1" spc="-75" dirty="0">
              <a:latin typeface="Segoe UI Light"/>
            </a:endParaRPr>
          </a:p>
          <a:p>
            <a:pPr marL="0" indent="0">
              <a:buNone/>
            </a:pPr>
            <a:r>
              <a:rPr lang="en-CA" sz="2250" spc="-75" dirty="0">
                <a:latin typeface="Segoe UI Light" pitchFamily="34" charset="0"/>
              </a:rPr>
              <a:t>Technical Evangelist | Microsoft Canada</a:t>
            </a:r>
          </a:p>
          <a:p>
            <a:pPr marL="0" indent="0">
              <a:buNone/>
            </a:pPr>
            <a:endParaRPr lang="en-CA" sz="2400" spc="-75" dirty="0">
              <a:latin typeface="Segoe UI Light" pitchFamily="34" charset="0"/>
            </a:endParaRPr>
          </a:p>
          <a:p>
            <a:pPr marL="0" indent="0">
              <a:buNone/>
            </a:pPr>
            <a:r>
              <a:rPr lang="en-CA" sz="2400" spc="-75" dirty="0">
                <a:latin typeface="Segoe UI Light" pitchFamily="34" charset="0"/>
              </a:rPr>
              <a:t>Catch him on:</a:t>
            </a:r>
          </a:p>
          <a:p>
            <a:r>
              <a:rPr lang="en-CA" sz="2400" spc="-75" dirty="0">
                <a:solidFill>
                  <a:srgbClr val="00B0F0"/>
                </a:solidFill>
                <a:latin typeface="Segoe UI Light" pitchFamily="34" charset="0"/>
              </a:rPr>
              <a:t>Canadian Developer Connection</a:t>
            </a:r>
            <a:r>
              <a:rPr lang="en-CA" sz="2400" spc="-75" dirty="0">
                <a:latin typeface="Segoe UI Light" pitchFamily="34" charset="0"/>
              </a:rPr>
              <a:t/>
            </a:r>
            <a:br>
              <a:rPr lang="en-CA" sz="2400" spc="-75" dirty="0">
                <a:latin typeface="Segoe UI Light" pitchFamily="34" charset="0"/>
              </a:rPr>
            </a:br>
            <a:r>
              <a:rPr lang="en-CA" sz="1800" spc="-75" dirty="0" smtClean="0">
                <a:latin typeface="Segoe UI Light" pitchFamily="34" charset="0"/>
              </a:rPr>
              <a:t>blogs.msdn.com/</a:t>
            </a:r>
            <a:r>
              <a:rPr lang="en-CA" sz="1800" spc="-75" dirty="0" err="1" smtClean="0">
                <a:latin typeface="Segoe UI Light" pitchFamily="34" charset="0"/>
              </a:rPr>
              <a:t>cdndevs</a:t>
            </a:r>
            <a:endParaRPr lang="en-CA" sz="1800" spc="-75" dirty="0" smtClean="0">
              <a:latin typeface="Segoe UI Light" pitchFamily="34" charset="0"/>
            </a:endParaRPr>
          </a:p>
          <a:p>
            <a:r>
              <a:rPr lang="en-CA" sz="2400" spc="-75" dirty="0" smtClean="0">
                <a:solidFill>
                  <a:srgbClr val="00B0F0"/>
                </a:solidFill>
                <a:latin typeface="Segoe UI Light" pitchFamily="34" charset="0"/>
              </a:rPr>
              <a:t>RamiSayar.com</a:t>
            </a:r>
            <a:endParaRPr lang="en-CA" sz="1800" spc="-75" dirty="0">
              <a:latin typeface="Segoe UI Light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5767" y="309281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rami.sayar@microsoft.com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77471" y="3382364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@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ramisayar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875767" y="3699239"/>
            <a:ext cx="3005138" cy="14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1050" dirty="0" smtClean="0">
                <a:solidFill>
                  <a:srgbClr val="232323"/>
                </a:solidFill>
                <a:latin typeface="Segoe UI Light"/>
              </a:rPr>
              <a:t>ca.linkedin.com/in/</a:t>
            </a:r>
            <a:r>
              <a:rPr lang="en-CA" sz="1050" dirty="0" err="1" smtClean="0">
                <a:solidFill>
                  <a:srgbClr val="232323"/>
                </a:solidFill>
                <a:latin typeface="Segoe UI Light"/>
              </a:rPr>
              <a:t>ramisayar</a:t>
            </a:r>
            <a:endParaRPr lang="en-US" sz="1050" dirty="0">
              <a:solidFill>
                <a:srgbClr val="232323"/>
              </a:solidFill>
              <a:latin typeface="Segoe UI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044894"/>
            <a:ext cx="289245" cy="230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326054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3630105"/>
            <a:ext cx="289245" cy="244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" y="989447"/>
            <a:ext cx="1850147" cy="18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98416"/>
      </p:ext>
    </p:extLst>
  </p:cSld>
  <p:clrMapOvr>
    <a:masterClrMapping/>
  </p:clrMapOvr>
  <p:transition advTm="15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FullStack</a:t>
            </a:r>
            <a:r>
              <a:rPr lang="en-US" dirty="0" smtClean="0"/>
              <a:t> </a:t>
            </a:r>
            <a:r>
              <a:rPr lang="en-US" dirty="0" smtClean="0"/>
              <a:t>Web </a:t>
            </a:r>
            <a:r>
              <a:rPr lang="en-US" dirty="0" smtClean="0"/>
              <a:t>Camp </a:t>
            </a: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77958"/>
              </p:ext>
            </p:extLst>
          </p:nvPr>
        </p:nvGraphicFramePr>
        <p:xfrm>
          <a:off x="2540000" y="819150"/>
          <a:ext cx="4064000" cy="42291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</a:t>
                      </a:r>
                      <a:endParaRPr lang="en-US" sz="1200" dirty="0"/>
                    </a:p>
                  </a:txBody>
                  <a:tcPr/>
                </a:tc>
              </a:tr>
              <a:tr h="238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Keynote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9:00 - 9:30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4343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Node.JS &amp; Express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9:30 </a:t>
                      </a:r>
                      <a:r>
                        <a:rPr lang="en-US" sz="1050" dirty="0">
                          <a:effectLst/>
                        </a:rPr>
                        <a:t>- </a:t>
                      </a:r>
                      <a:r>
                        <a:rPr lang="en-US" sz="1050" dirty="0" smtClean="0">
                          <a:effectLst/>
                        </a:rPr>
                        <a:t>10:15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effectLst/>
                        </a:rPr>
                        <a:t>Break - </a:t>
                      </a:r>
                      <a:r>
                        <a:rPr lang="en-US" sz="1050" b="1" dirty="0" smtClean="0">
                          <a:effectLst/>
                        </a:rPr>
                        <a:t>FREE SNACKS!</a:t>
                      </a:r>
                      <a:endParaRPr lang="en-US" sz="1050" b="1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10:15 -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10:30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Building REST APIs with Node.JS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10:30 - 11:45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Deploying Node Apps to Azure Web Sites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11:45 - 12:30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66700"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effectLst/>
                        </a:rPr>
                        <a:t>Lunch - </a:t>
                      </a:r>
                      <a:r>
                        <a:rPr lang="en-US" sz="1050" b="1" dirty="0" smtClean="0">
                          <a:effectLst/>
                        </a:rPr>
                        <a:t>FREE LUNCH!</a:t>
                      </a:r>
                      <a:endParaRPr lang="en-US" sz="1050" b="1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12:30</a:t>
                      </a:r>
                      <a:r>
                        <a:rPr lang="en-US" sz="1050" baseline="0" dirty="0" smtClean="0">
                          <a:effectLst/>
                        </a:rPr>
                        <a:t> - 1:30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HOL - Azure </a:t>
                      </a:r>
                      <a:r>
                        <a:rPr lang="en-US" sz="1050" dirty="0" err="1" smtClean="0">
                          <a:effectLst/>
                        </a:rPr>
                        <a:t>DocumentDB</a:t>
                      </a:r>
                      <a:r>
                        <a:rPr lang="en-US" sz="1050" dirty="0" smtClean="0">
                          <a:effectLst/>
                        </a:rPr>
                        <a:t> &amp; CDN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1:30 - 2:15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641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AngularJS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2:15 - 3:00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effectLst/>
                        </a:rPr>
                        <a:t>Break - </a:t>
                      </a:r>
                      <a:r>
                        <a:rPr lang="en-US" sz="1050" b="1" dirty="0" smtClean="0">
                          <a:effectLst/>
                        </a:rPr>
                        <a:t>FREE SNACKS!</a:t>
                      </a:r>
                      <a:endParaRPr lang="en-US" sz="1050" b="1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3:00</a:t>
                      </a:r>
                      <a:r>
                        <a:rPr lang="en-US" sz="105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- 3:15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1955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Advanced AngularJS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3:15 - 4:00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HOL - Using AngularJS to Create a SPA &amp; Connecting your Node App via REST API</a:t>
                      </a:r>
                      <a:endParaRPr lang="en-US" sz="105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indent="0" algn="l" defTabSz="68577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4:00</a:t>
                      </a:r>
                      <a:r>
                        <a:rPr lang="en-US" sz="105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– 4:45</a:t>
                      </a:r>
                      <a:endParaRPr lang="en-US" sz="105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1084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606718" y="2481856"/>
            <a:ext cx="5775281" cy="1098762"/>
          </a:xfrm>
        </p:spPr>
        <p:txBody>
          <a:bodyPr/>
          <a:lstStyle/>
          <a:p>
            <a:r>
              <a:rPr lang="en-US" b="1" dirty="0" smtClean="0"/>
              <a:t>http://github.com/sayar/fullstack-training-kit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Download Decks and Hands-on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5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426470"/>
            <a:ext cx="5144840" cy="1371145"/>
          </a:xfrm>
        </p:spPr>
        <p:txBody>
          <a:bodyPr/>
          <a:lstStyle/>
          <a:p>
            <a:r>
              <a:rPr lang="en-US" dirty="0" smtClean="0"/>
              <a:t>What is Full Stack Web Development?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46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1931298"/>
          </a:xfrm>
        </p:spPr>
        <p:txBody>
          <a:bodyPr/>
          <a:lstStyle/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Convergence of Platforms</a:t>
            </a:r>
          </a:p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JavaScript Everywhere – </a:t>
            </a:r>
            <a:r>
              <a:rPr lang="en-US" dirty="0" err="1" smtClean="0"/>
              <a:t>IoT</a:t>
            </a:r>
            <a:r>
              <a:rPr lang="en-US" dirty="0" smtClean="0"/>
              <a:t>, Web, Apps, etc. </a:t>
            </a:r>
          </a:p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smtClean="0"/>
              <a:t>JSON Everywhere!</a:t>
            </a:r>
            <a:endParaRPr lang="en-US" dirty="0" smtClean="0"/>
          </a:p>
          <a:p>
            <a:pPr marL="459581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1502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Stack Web Developers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1246495"/>
          </a:xfrm>
        </p:spPr>
        <p:txBody>
          <a:bodyPr/>
          <a:lstStyle/>
          <a:p>
            <a:pPr marL="459581" indent="-457200">
              <a:buFont typeface="Arial" panose="020B0604020202020204" pitchFamily="34" charset="0"/>
              <a:buChar char="•"/>
            </a:pPr>
            <a:r>
              <a:rPr lang="en-US" dirty="0" smtClean="0"/>
              <a:t>Developers who can build web apps from beginning to end, typically using JavaScript and a MEAN stack exclusively.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10" y="2114550"/>
            <a:ext cx="388918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819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14jjfgstdxsoz.cloudfront.net/og-image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237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Web Developers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415498"/>
          </a:xfrm>
        </p:spPr>
        <p:txBody>
          <a:bodyPr/>
          <a:lstStyle/>
          <a:p>
            <a:r>
              <a:rPr lang="en-US" dirty="0" smtClean="0"/>
              <a:t>Alternatives to the MEAN stack:</a:t>
            </a:r>
          </a:p>
        </p:txBody>
      </p:sp>
    </p:spTree>
    <p:extLst>
      <p:ext uri="{BB962C8B-B14F-4D97-AF65-F5344CB8AC3E}">
        <p14:creationId xmlns:p14="http://schemas.microsoft.com/office/powerpoint/2010/main" val="15848659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7" y="535316"/>
            <a:ext cx="9508347" cy="5972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4596" y="671"/>
            <a:ext cx="9508346" cy="743233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Time for the evaluation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943" y="860672"/>
            <a:ext cx="8674145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50" u="sng" dirty="0" smtClean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http://aka.ms/FullstackVancouverEval</a:t>
            </a:r>
            <a:r>
              <a:rPr lang="en-US" sz="4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CA" sz="4050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crosoft_Internal_Group_template_16-9_WHITE_Blue_accents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Microsoft_Internal_Group_template_16-9_WHITE_Blue_accents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nternal Group_Blue_16x9_2012-08-18">
  <a:themeElements>
    <a:clrScheme name="Custom 6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E81123"/>
      </a:accent2>
      <a:accent3>
        <a:srgbClr val="002050"/>
      </a:accent3>
      <a:accent4>
        <a:srgbClr val="B4009E"/>
      </a:accent4>
      <a:accent5>
        <a:srgbClr val="4668C5"/>
      </a:accent5>
      <a:accent6>
        <a:srgbClr val="008272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Windows_Azure_DevCamp_16x9_Template - FINAL2">
  <a:themeElements>
    <a:clrScheme name="DevCamp-Template">
      <a:dk1>
        <a:srgbClr val="5F5F5F"/>
      </a:dk1>
      <a:lt1>
        <a:srgbClr val="FFFFFF"/>
      </a:lt1>
      <a:dk2>
        <a:srgbClr val="0071BC"/>
      </a:dk2>
      <a:lt2>
        <a:srgbClr val="DDDDDD"/>
      </a:lt2>
      <a:accent1>
        <a:srgbClr val="FF8A00"/>
      </a:accent1>
      <a:accent2>
        <a:srgbClr val="00AEEF"/>
      </a:accent2>
      <a:accent3>
        <a:srgbClr val="910091"/>
      </a:accent3>
      <a:accent4>
        <a:srgbClr val="8CC600"/>
      </a:accent4>
      <a:accent5>
        <a:srgbClr val="FF0000"/>
      </a:accent5>
      <a:accent6>
        <a:srgbClr val="0071BC"/>
      </a:accent6>
      <a:hlink>
        <a:srgbClr val="0071BC"/>
      </a:hlink>
      <a:folHlink>
        <a:srgbClr val="00AEE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3C17C07B045B4C8DF66915F418DAAB" ma:contentTypeVersion="7" ma:contentTypeDescription="Create a new document." ma:contentTypeScope="" ma:versionID="a8c4ba6b8e0617d7a9a167b7104df390">
  <xsd:schema xmlns:xsd="http://www.w3.org/2001/XMLSchema" xmlns:xs="http://www.w3.org/2001/XMLSchema" xmlns:p="http://schemas.microsoft.com/office/2006/metadata/properties" xmlns:ns1="http://schemas.microsoft.com/sharepoint/v3" xmlns:ns2="9c3d5f81-e424-4143-b9e5-c8178438a162" xmlns:ns3="d173c6d1-97a5-4521-846b-67d7d1d42956" targetNamespace="http://schemas.microsoft.com/office/2006/metadata/properties" ma:root="true" ma:fieldsID="881ac88142f63fcd89f00d2fe7f92dc1" ns1:_="" ns2:_="" ns3:_="">
    <xsd:import namespace="http://schemas.microsoft.com/sharepoint/v3"/>
    <xsd:import namespace="9c3d5f81-e424-4143-b9e5-c8178438a162"/>
    <xsd:import namespace="d173c6d1-97a5-4521-846b-67d7d1d42956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cus" minOccurs="0"/>
                <xsd:element ref="ns2:Audience1" minOccurs="0"/>
                <xsd:element ref="ns3:Role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d5f81-e424-4143-b9e5-c8178438a162" elementFormDefault="qualified">
    <xsd:import namespace="http://schemas.microsoft.com/office/2006/documentManagement/types"/>
    <xsd:import namespace="http://schemas.microsoft.com/office/infopath/2007/PartnerControls"/>
    <xsd:element name="Focus" ma:index="10" nillable="true" ma:displayName="Technology" ma:list="{93ad61db-9a34-4037-b37c-99c87e8a8565}" ma:internalName="Focus" ma:showField="Title" ma:web="9c3d5f81-e424-4143-b9e5-c8178438a1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udience1" ma:index="11" nillable="true" ma:displayName="Audience" ma:list="{ec6bdb92-5731-4f88-bd68-2f4092af18bf}" ma:internalName="Audience1" ma:showField="Title" ma:web="9c3d5f81-e424-4143-b9e5-c8178438a162">
      <xsd:simpleType>
        <xsd:restriction base="dms:Lookup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internalName="SharingHintHash" ma:readOnly="true">
      <xsd:simpleType>
        <xsd:restriction base="dms:Text"/>
      </xsd:simple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3c6d1-97a5-4521-846b-67d7d1d42956" elementFormDefault="qualified">
    <xsd:import namespace="http://schemas.microsoft.com/office/2006/documentManagement/types"/>
    <xsd:import namespace="http://schemas.microsoft.com/office/infopath/2007/PartnerControls"/>
    <xsd:element name="Role" ma:index="12" nillable="true" ma:displayName="Role" ma:indexed="true" ma:list="{4b56a5c8-6737-4a49-b723-b8faf774055a}" ma:internalName="Role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ole xmlns="d173c6d1-97a5-4521-846b-67d7d1d42956" xsi:nil="true"/>
    <PublishingExpirationDate xmlns="http://schemas.microsoft.com/sharepoint/v3" xsi:nil="true"/>
    <PublishingStartDate xmlns="http://schemas.microsoft.com/sharepoint/v3" xsi:nil="true"/>
    <Focus xmlns="9c3d5f81-e424-4143-b9e5-c8178438a162">
      <Value>4</Value>
    </Focus>
    <Audience1 xmlns="9c3d5f81-e424-4143-b9e5-c8178438a162">1</Audience1>
    <SharedWithUsers xmlns="9c3d5f81-e424-4143-b9e5-c8178438a162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4C775DF-67F7-451B-8BB4-94E1695F94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c3d5f81-e424-4143-b9e5-c8178438a162"/>
    <ds:schemaRef ds:uri="d173c6d1-97a5-4521-846b-67d7d1d429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70B291-BDAF-4684-90E6-E4191BB661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B14FD5-54A2-4427-AEA5-77EA2C9C8140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d173c6d1-97a5-4521-846b-67d7d1d42956"/>
    <ds:schemaRef ds:uri="http://purl.org/dc/elements/1.1/"/>
    <ds:schemaRef ds:uri="http://schemas.microsoft.com/office/2006/metadata/properties"/>
    <ds:schemaRef ds:uri="http://schemas.microsoft.com/office/2006/documentManagement/types"/>
    <ds:schemaRef ds:uri="9c3d5f81-e424-4143-b9e5-c8178438a16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210</Words>
  <Application>Microsoft Office PowerPoint</Application>
  <PresentationFormat>On-screen Show (16:9)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Segoe WP SemiLight</vt:lpstr>
      <vt:lpstr>Wingdings</vt:lpstr>
      <vt:lpstr>Custom Design</vt:lpstr>
      <vt:lpstr>1_Custom Design</vt:lpstr>
      <vt:lpstr>2_Custom Design</vt:lpstr>
      <vt:lpstr>3_Custom Design</vt:lpstr>
      <vt:lpstr>Microsoft_Internal_Group_template_16-9_WHITE_Blue_accents</vt:lpstr>
      <vt:lpstr>1_Microsoft_Internal_Group_template_16-9_WHITE_Blue_accents</vt:lpstr>
      <vt:lpstr>Internal Group_Blue_16x9_2012-08-18</vt:lpstr>
      <vt:lpstr>Windows_Azure_DevCamp_16x9_Template - FINAL2</vt:lpstr>
      <vt:lpstr>PowerPoint Presentation</vt:lpstr>
      <vt:lpstr>Your Instructors</vt:lpstr>
      <vt:lpstr>FullStack Web Camp Agenda</vt:lpstr>
      <vt:lpstr>PowerPoint Presentation</vt:lpstr>
      <vt:lpstr>What is Full Stack Web Development?</vt:lpstr>
      <vt:lpstr>Web Trends</vt:lpstr>
      <vt:lpstr>Full Stack Web Developers</vt:lpstr>
      <vt:lpstr>Full Stack Web Developers</vt:lpstr>
      <vt:lpstr>Time for the evaluation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Vu</dc:creator>
  <cp:lastModifiedBy>Rami Sayar</cp:lastModifiedBy>
  <cp:revision>48</cp:revision>
  <dcterms:created xsi:type="dcterms:W3CDTF">2013-04-16T20:54:55Z</dcterms:created>
  <dcterms:modified xsi:type="dcterms:W3CDTF">2015-05-30T03:31:21Z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0x010100673C17C07B045B4C8DF66915F418DAAB</vt:lpwstr>
  </property>
  <property fmtid="{D5CDD505-2E9C-101B-9397-08002B2CF9AE}" pid="3" name="TaxKeyword">
    <vt:lpwstr/>
  </property>
</Properties>
</file>